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kvariumnyerybki.ru/soderzhanie/sovmestimost/sovmestimost-akvariumnyh-rybok.html" TargetMode="External"/><Relationship Id="rId2" Type="http://schemas.openxmlformats.org/officeDocument/2006/relationships/hyperlink" Target="https://ru.wikipedia.org/wiki/&#1057;&#1087;&#1080;&#1089;&#1086;&#1082;_&#1072;&#1082;&#1074;&#1072;&#1088;&#1080;&#1091;&#1084;&#1085;&#1099;&#1093;_&#1088;&#1099;&#1073;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14290"/>
            <a:ext cx="52864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Петрозаводского городского округа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«Лицей №40»</a:t>
            </a:r>
          </a:p>
          <a:p>
            <a:pPr algn="ctr"/>
            <a:r>
              <a:rPr lang="ru-RU" b="1" dirty="0" smtClean="0"/>
              <a:t> 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1828800"/>
            <a:ext cx="7772400" cy="1470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Аквариум и совместимость его обитателей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/>
          </p:cNvSpPr>
          <p:nvPr/>
        </p:nvSpPr>
        <p:spPr bwMode="auto">
          <a:xfrm>
            <a:off x="1071538" y="3643314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4500570"/>
            <a:ext cx="38576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Зарипова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Алиса, ученица 3 В класса                                                         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Романова Алёна Геннадиевна, учитель начальных классов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6215082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Петрозаводск</a:t>
            </a:r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Аквариум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 целая экосистема со своими законами и требованиями.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www.gmfindustrial.com/uploads/imagem/e779990396895a8765f0135409487d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fmaqua.com/upload/63/fmaqua.com_aquarium_var_(79)_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429420" cy="4018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542928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: аквариумные рыбки.</a:t>
            </a:r>
          </a:p>
          <a:p>
            <a:pPr>
              <a:buNone/>
            </a:pP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совместимость аквариумных рыбок.</a:t>
            </a:r>
          </a:p>
          <a:p>
            <a:pPr>
              <a:buNone/>
            </a:pP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: изучить поведение аквариумных рыбок.</a:t>
            </a:r>
          </a:p>
          <a:p>
            <a:pPr>
              <a:buNone/>
            </a:pP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: если в аквариум поместить рыб совместимых видов, то можно создать комфортные условия для их жизни в аквариуме.</a:t>
            </a:r>
          </a:p>
          <a:p>
            <a:pPr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Задачи исследования: </a:t>
            </a: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Изучить литературу по разведению аквариумных рыбок.</a:t>
            </a:r>
          </a:p>
          <a:p>
            <a:pPr lvl="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Выяснить признаки совместимости аквариумных рыб.</a:t>
            </a:r>
          </a:p>
          <a:p>
            <a:pPr lvl="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Понаблюдать, как взаимодействуют рыбки одного вида друг с другом.</a:t>
            </a:r>
          </a:p>
          <a:p>
            <a:pPr lvl="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Сделать выводы согласно исследованию.</a:t>
            </a:r>
          </a:p>
          <a:p>
            <a:pPr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Изучение и анализ научной литературы.</a:t>
            </a:r>
          </a:p>
          <a:p>
            <a:pPr lvl="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Методы наблюдения и сравнения.</a:t>
            </a:r>
          </a:p>
          <a:p>
            <a:pPr lvl="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Анализ полученных результатов.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69342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Методологические характеристики 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аквариум появился в Китае во второй половине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века.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XVI веке царь Иван Грозный неоднократно получал от иноземных послов в дар золотых рыбок в стеклянных шарах.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Широкое распространение аквариумы получили благодаря Петру I.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69342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История появления аквариума</a:t>
            </a:r>
          </a:p>
        </p:txBody>
      </p:sp>
      <p:pic>
        <p:nvPicPr>
          <p:cNvPr id="8" name="Рисунок 7" descr="china-advanced-passenger-inform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857628"/>
            <a:ext cx="2143140" cy="2860390"/>
          </a:xfrm>
          <a:prstGeom prst="rect">
            <a:avLst/>
          </a:prstGeom>
        </p:spPr>
      </p:pic>
      <p:pic>
        <p:nvPicPr>
          <p:cNvPr id="10" name="Рисунок 9" descr="3482_html_m4a242b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714752"/>
            <a:ext cx="1500198" cy="2927216"/>
          </a:xfrm>
          <a:prstGeom prst="rect">
            <a:avLst/>
          </a:prstGeom>
        </p:spPr>
      </p:pic>
      <p:pic>
        <p:nvPicPr>
          <p:cNvPr id="11" name="Рисунок 10" descr="2406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000504"/>
            <a:ext cx="2274484" cy="2069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0"/>
            <a:ext cx="69342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рыбок в моём аквариуме</a:t>
            </a:r>
          </a:p>
        </p:txBody>
      </p:sp>
      <p:pic>
        <p:nvPicPr>
          <p:cNvPr id="5" name="Рисунок 4" descr="original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3000396" cy="3000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392906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Гуппи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929066"/>
            <a:ext cx="4357686" cy="2451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648866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Анциструсы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сомики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–прилипалы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oto-danio-glofish-brachydanio-rerio-2-3sm-7cvetov-smotret-1000x1000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857232"/>
            <a:ext cx="3143248" cy="3143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768" y="407194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Данио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43998" cy="914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Сравнительная характеристика совместимости рыб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5" y="785795"/>
          <a:ext cx="8858310" cy="1889977"/>
        </p:xfrm>
        <a:graphic>
          <a:graphicData uri="http://schemas.openxmlformats.org/drawingml/2006/table">
            <a:tbl>
              <a:tblPr/>
              <a:tblGrid>
                <a:gridCol w="1327866"/>
                <a:gridCol w="2472040"/>
                <a:gridCol w="2474511"/>
                <a:gridCol w="125856"/>
                <a:gridCol w="2458037"/>
              </a:tblGrid>
              <a:tr h="248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Гуппи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333F48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Анциструсы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Данио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рыбки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пресноводная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пресноводная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пресноводная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Вывод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совместимы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6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Небольшая рыбка, причем самцы мельче самок, и, как правило, достигают длины около 5 см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Небольшая рыбка, максимальная длина до 13 см  в аквариуме (в 2 раза меньше)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Небольшая рыбка, максимальная длина 6 см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Вывод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совместимы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249" marR="61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2643181"/>
          <a:ext cx="8858312" cy="1475701"/>
        </p:xfrm>
        <a:graphic>
          <a:graphicData uri="http://schemas.openxmlformats.org/drawingml/2006/table">
            <a:tbl>
              <a:tblPr/>
              <a:tblGrid>
                <a:gridCol w="1343963"/>
                <a:gridCol w="2479494"/>
                <a:gridCol w="2527016"/>
                <a:gridCol w="2507839"/>
              </a:tblGrid>
              <a:tr h="12013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 поведения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характеру и поведению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гуппи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довольно спокойная рыбка, однако при большом количестве в аквариуме однополых особей, может проявлять агрессию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Мирные рыбы, все свое время тратят на соскабливание всевозможных обрастаний со стекол аквариума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Миролюбивая, активная рыбка. Хорошо сочетается с мирными соседями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3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Вывод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Совместимы. Рыбки не будут конфликтовать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4143380"/>
          <a:ext cx="8858312" cy="785818"/>
        </p:xfrm>
        <a:graphic>
          <a:graphicData uri="http://schemas.openxmlformats.org/drawingml/2006/table">
            <a:tbl>
              <a:tblPr/>
              <a:tblGrid>
                <a:gridCol w="1343963"/>
                <a:gridCol w="2479493"/>
                <a:gridCol w="2539522"/>
                <a:gridCol w="2495334"/>
              </a:tblGrid>
              <a:tr h="444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Слои обитания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Предпочитают верхние и средние слои воды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Живет на дне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Верхняя часть аквариума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Вывод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Данные виды рыб занимают разные слои воды, что дает возможность им не мешать друг другу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4929198"/>
          <a:ext cx="8858312" cy="1071570"/>
        </p:xfrm>
        <a:graphic>
          <a:graphicData uri="http://schemas.openxmlformats.org/drawingml/2006/table">
            <a:tbl>
              <a:tblPr/>
              <a:tblGrid>
                <a:gridCol w="1343963"/>
                <a:gridCol w="2513677"/>
                <a:gridCol w="2576205"/>
                <a:gridCol w="2424467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Условия содержания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Пресная вода температурой 22-25 °C, быстро адаптируются к новым условиям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Пресная вода температурой 23-28 °C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Пресная вода температурой 22-24°C, быстро адаптируются к новым условиям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Вывод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Данные виды рыб имеют сходные требования к содержанию, значит, могут находиться в одном аквариуме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964" marR="61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2910" y="6143644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 рыбки данных видов можно содержать в одном аквариуме при условии, что позволяет его объем.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Мой аквариум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https://sun9-83.userapi.com/impg/s0K4aatmq33SYWOOIDhLBuSh-kgdEVzJ4IySNw/qBucEb3-yWI.jpg?size=1920x1440&amp;quality=95&amp;sign=f4e0472359667fd6f7c650d8bcf58c8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872772" cy="5154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3643338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Кривушин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С. В. Популярные аквариумные рыбки  / С. В.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Кривушин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 — Москва : Цитадель–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трейд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2002. — 224 с.</a:t>
            </a:r>
          </a:p>
          <a:p>
            <a:pPr marL="514350" lvl="0" indent="-51435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Шредер Б. аквариумные рыбки / Б. Шредер. — Москва : Аквариум, 2002. — 64 с.</a:t>
            </a:r>
          </a:p>
          <a:p>
            <a:pPr lvl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Аквариумные рыбы.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[Электронный ресурс]. — Режим доступа :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https://ru.wikipedia.org/wiki/Список_аквариумных_рыб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Совместимость рыбок в  одном аквариуме [Электронный ресурс].  —Режим доступа : 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https://akvariumnyerybki.ru/soderzhanie/sovmestimost/sovmestimost-akvariumnyh-rybok.html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428604"/>
            <a:ext cx="8643998" cy="914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2438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Благодарю за внимание!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358</Words>
  <PresentationFormat>Экран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Методологические характеристики исследования</vt:lpstr>
      <vt:lpstr>История появления аквариума</vt:lpstr>
      <vt:lpstr>Виды рыбок в моём аквариуме</vt:lpstr>
      <vt:lpstr>Сравнительная характеристика совместимости рыб</vt:lpstr>
      <vt:lpstr>Мой аквариум</vt:lpstr>
      <vt:lpstr>Список литературы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2021-12-12T12:46:26Z</dcterms:created>
  <dcterms:modified xsi:type="dcterms:W3CDTF">2022-01-27T13:45:28Z</dcterms:modified>
</cp:coreProperties>
</file>